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32B4F"/>
    <a:srgbClr val="E40000"/>
    <a:srgbClr val="EDEDEE"/>
    <a:srgbClr val="008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250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9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handoutMaster" Target="handoutMasters/handoutMaster1.xml"/><Relationship Id="rId9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0A3EE-87E6-8C4F-8E11-B468295611BE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D4294-F0DD-1248-A8C2-BBF1057B28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939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20A8A-0B0B-874F-9302-5721CCFF9EB9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59527-4078-9E48-AC8D-74893634E0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454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67059" y="2179116"/>
            <a:ext cx="8644633" cy="1110879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67059" y="3441233"/>
            <a:ext cx="8640000" cy="864000"/>
          </a:xfrm>
        </p:spPr>
        <p:txBody>
          <a:bodyPr/>
          <a:lstStyle>
            <a:lvl1pPr marL="0" indent="0" algn="l">
              <a:buNone/>
              <a:defRPr>
                <a:solidFill>
                  <a:srgbClr val="132B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236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3655-FB28-5043-AFBA-0FCA5C2B62CB}" type="datetime1">
              <a:rPr lang="fr-BE" smtClean="0"/>
              <a:t>27-11-23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8D97-B031-7C4E-8810-A7DE7B7E63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56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987732"/>
            <a:ext cx="4011084" cy="4473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987731"/>
            <a:ext cx="6815667" cy="5138432"/>
          </a:xfrm>
        </p:spPr>
        <p:txBody>
          <a:bodyPr/>
          <a:lstStyle>
            <a:lvl1pPr>
              <a:defRPr sz="3000">
                <a:solidFill>
                  <a:srgbClr val="0088C3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000">
                <a:solidFill>
                  <a:srgbClr val="132B4F"/>
                </a:solidFill>
              </a:defRPr>
            </a:lvl4pPr>
            <a:lvl5pPr>
              <a:defRPr sz="2000">
                <a:solidFill>
                  <a:srgbClr val="132B4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616289"/>
            <a:ext cx="4011084" cy="4509875"/>
          </a:xfrm>
        </p:spPr>
        <p:txBody>
          <a:bodyPr/>
          <a:lstStyle>
            <a:lvl1pPr marL="0" indent="0">
              <a:buNone/>
              <a:defRPr sz="1400">
                <a:solidFill>
                  <a:srgbClr val="132B4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B46D-B901-4A41-A6EB-D4630AEE2F3C}" type="datetime1">
              <a:rPr lang="fr-BE" smtClean="0"/>
              <a:t>27-11-23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8D97-B031-7C4E-8810-A7DE7B7E63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14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936421"/>
            <a:ext cx="7315200" cy="3791154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rgbClr val="0088C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95-415E-8243-A628-2FD53859408F}" type="datetime1">
              <a:rPr lang="fr-BE" smtClean="0"/>
              <a:t>27-11-23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8D97-B031-7C4E-8810-A7DE7B7E63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1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67059" y="2179113"/>
            <a:ext cx="8644633" cy="1110879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67059" y="3441230"/>
            <a:ext cx="8640000" cy="864000"/>
          </a:xfrm>
        </p:spPr>
        <p:txBody>
          <a:bodyPr/>
          <a:lstStyle>
            <a:lvl1pPr marL="0" indent="0" algn="l">
              <a:buNone/>
              <a:defRPr>
                <a:solidFill>
                  <a:srgbClr val="132B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77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67059" y="2228541"/>
            <a:ext cx="8644633" cy="2095917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15873" y="4950074"/>
            <a:ext cx="6859337" cy="138538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263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EE1C-9925-5744-A8FE-6BA69698E5B0}" type="datetime1">
              <a:rPr lang="fr-BE" smtClean="0"/>
              <a:t>27-11-23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8D97-B031-7C4E-8810-A7DE7B7E63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21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solidFill>
            <a:srgbClr val="0088C3"/>
          </a:solidFill>
        </p:spPr>
        <p:txBody>
          <a:bodyPr anchor="t">
            <a:normAutofit/>
          </a:bodyPr>
          <a:lstStyle>
            <a:lvl1pPr algn="l">
              <a:defRPr sz="3000" b="1" cap="none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987733"/>
            <a:ext cx="10363200" cy="341916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88C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B5A-E302-204F-9C9F-19D12E9B0C92}" type="datetime1">
              <a:rPr lang="fr-BE" smtClean="0"/>
              <a:t>27-11-23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8D97-B031-7C4E-8810-A7DE7B7E63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86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5652" y="2232017"/>
            <a:ext cx="2623355" cy="3894146"/>
          </a:xfrm>
          <a:solidFill>
            <a:srgbClr val="0088C3"/>
          </a:solidFill>
        </p:spPr>
        <p:txBody>
          <a:bodyPr/>
          <a:lstStyle>
            <a:lvl1pPr marL="72000">
              <a:defRPr sz="2400">
                <a:solidFill>
                  <a:schemeClr val="bg1"/>
                </a:solidFill>
              </a:defRPr>
            </a:lvl1pPr>
            <a:lvl2pPr marL="180000" indent="-140400">
              <a:spcBef>
                <a:spcPts val="500"/>
              </a:spcBef>
              <a:defRPr sz="1600">
                <a:solidFill>
                  <a:schemeClr val="bg1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423B-5B6C-1F4A-A85B-ABA3F58EBFBF}" type="datetime1">
              <a:rPr lang="fr-BE" smtClean="0"/>
              <a:t>27-11-23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8D97-B031-7C4E-8810-A7DE7B7E63C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3"/>
          </p:nvPr>
        </p:nvSpPr>
        <p:spPr>
          <a:xfrm>
            <a:off x="3363601" y="2232017"/>
            <a:ext cx="2623355" cy="3894146"/>
          </a:xfrm>
          <a:solidFill>
            <a:srgbClr val="0088C3"/>
          </a:solidFill>
        </p:spPr>
        <p:txBody>
          <a:bodyPr/>
          <a:lstStyle>
            <a:lvl1pPr marL="72000">
              <a:defRPr sz="2400">
                <a:solidFill>
                  <a:schemeClr val="bg1"/>
                </a:solidFill>
              </a:defRPr>
            </a:lvl1pPr>
            <a:lvl2pPr marL="180000" indent="-140400">
              <a:spcBef>
                <a:spcPts val="500"/>
              </a:spcBef>
              <a:defRPr sz="1600">
                <a:solidFill>
                  <a:schemeClr val="bg1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4"/>
          </p:nvPr>
        </p:nvSpPr>
        <p:spPr>
          <a:xfrm>
            <a:off x="6278999" y="2232017"/>
            <a:ext cx="2615908" cy="3894146"/>
          </a:xfrm>
          <a:solidFill>
            <a:srgbClr val="0088C3"/>
          </a:solidFill>
        </p:spPr>
        <p:txBody>
          <a:bodyPr/>
          <a:lstStyle>
            <a:lvl1pPr marL="72000">
              <a:defRPr sz="2400">
                <a:solidFill>
                  <a:schemeClr val="bg1"/>
                </a:solidFill>
              </a:defRPr>
            </a:lvl1pPr>
            <a:lvl2pPr marL="180000" indent="-140400">
              <a:spcBef>
                <a:spcPts val="500"/>
              </a:spcBef>
              <a:defRPr sz="1600">
                <a:solidFill>
                  <a:schemeClr val="bg1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15"/>
          </p:nvPr>
        </p:nvSpPr>
        <p:spPr>
          <a:xfrm>
            <a:off x="9186949" y="2232017"/>
            <a:ext cx="2615908" cy="3894146"/>
          </a:xfrm>
          <a:solidFill>
            <a:srgbClr val="0088C3"/>
          </a:solidFill>
        </p:spPr>
        <p:txBody>
          <a:bodyPr/>
          <a:lstStyle>
            <a:lvl1pPr marL="72000">
              <a:defRPr sz="2400">
                <a:solidFill>
                  <a:schemeClr val="bg1"/>
                </a:solidFill>
              </a:defRPr>
            </a:lvl1pPr>
            <a:lvl2pPr marL="180000" indent="-140400">
              <a:spcBef>
                <a:spcPts val="500"/>
              </a:spcBef>
              <a:defRPr sz="1600">
                <a:solidFill>
                  <a:schemeClr val="bg1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603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856759"/>
            <a:ext cx="10972800" cy="67835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1097280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32B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405063"/>
            <a:ext cx="5386917" cy="3700915"/>
          </a:xfrm>
          <a:solidFill>
            <a:srgbClr val="0088C3"/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405063"/>
            <a:ext cx="5389033" cy="3700915"/>
          </a:xfrm>
          <a:solidFill>
            <a:srgbClr val="0088C3"/>
          </a:solidFill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DD86-9D88-1B47-9CDB-621D65A8D83D}" type="datetime1">
              <a:rPr lang="fr-BE" smtClean="0"/>
              <a:t>27-11-23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8D97-B031-7C4E-8810-A7DE7B7E63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78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856759"/>
            <a:ext cx="10972800" cy="67835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97485" y="1718911"/>
            <a:ext cx="5184915" cy="4412721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132B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718911"/>
            <a:ext cx="5386917" cy="2142223"/>
          </a:xfrm>
          <a:noFill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2400" cap="all">
                <a:solidFill>
                  <a:srgbClr val="FFFFFF"/>
                </a:solidFill>
              </a:defRPr>
            </a:lvl2pPr>
            <a:lvl3pPr marL="0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94FD-3997-794D-9016-98145E073676}" type="datetime1">
              <a:rPr lang="fr-BE" smtClean="0"/>
              <a:t>27-11-23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8D97-B031-7C4E-8810-A7DE7B7E63CA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/>
          </p:nvPr>
        </p:nvSpPr>
        <p:spPr>
          <a:xfrm>
            <a:off x="609600" y="3861134"/>
            <a:ext cx="5386917" cy="2244843"/>
          </a:xfrm>
          <a:solidFill>
            <a:srgbClr val="0088C3"/>
          </a:solidFill>
        </p:spPr>
        <p:txBody>
          <a:bodyPr/>
          <a:lstStyle>
            <a:lvl1pPr marL="180000">
              <a:defRPr sz="1800" b="1" i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2400" b="1" i="0" cap="all">
                <a:solidFill>
                  <a:srgbClr val="FFFFFF"/>
                </a:solidFill>
              </a:defRPr>
            </a:lvl2pPr>
            <a:lvl3pPr marL="180000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98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852488"/>
            <a:ext cx="10972800" cy="5297155"/>
          </a:xfrm>
          <a:solidFill>
            <a:srgbClr val="0088C3"/>
          </a:solidFill>
        </p:spPr>
        <p:txBody>
          <a:bodyPr/>
          <a:lstStyle>
            <a:lvl1pPr marL="1080000"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Chapter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8C59-5607-5E40-A853-7C4E331B6578}" type="datetime1">
              <a:rPr lang="fr-BE" smtClean="0"/>
              <a:t>27-11-23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8D97-B031-7C4E-8810-A7DE7B7E63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72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85675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&gt; 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2143229"/>
            <a:ext cx="10972800" cy="3982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88C3"/>
                </a:solidFill>
              </a:defRPr>
            </a:lvl1pPr>
          </a:lstStyle>
          <a:p>
            <a:fld id="{D015D99E-2412-9E42-BF05-5A1B24A2D028}" type="datetime1">
              <a:rPr lang="fr-BE" smtClean="0"/>
              <a:t>27-11-23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88C3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88C3"/>
                </a:solidFill>
                <a:latin typeface="Trebuchet MS"/>
              </a:defRPr>
            </a:lvl1pPr>
          </a:lstStyle>
          <a:p>
            <a:fld id="{544B8D97-B031-7C4E-8810-A7DE7B7E63C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656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62" r:id="rId8"/>
    <p:sldLayoutId id="2147483654" r:id="rId9"/>
    <p:sldLayoutId id="2147483655" r:id="rId10"/>
    <p:sldLayoutId id="2147483656" r:id="rId11"/>
    <p:sldLayoutId id="2147483657" r:id="rId1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rgbClr val="0088C3"/>
          </a:solidFill>
          <a:latin typeface="Trebuchet MS"/>
          <a:ea typeface="+mj-ea"/>
          <a:cs typeface="Trebuchet M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b="1" i="0" kern="1200">
          <a:solidFill>
            <a:srgbClr val="132B4F"/>
          </a:solidFill>
          <a:latin typeface="Trebuchet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32B4F"/>
          </a:solidFill>
          <a:latin typeface="Trebuchet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132B4F"/>
          </a:solidFill>
          <a:latin typeface="Trebuchet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32B4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32B4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r>
              <a:rPr lang="fr-FR" dirty="0"/>
              <a:t>Happy </a:t>
            </a:r>
            <a:r>
              <a:rPr lang="fr-FR" dirty="0" err="1"/>
              <a:t>Birthday</a:t>
            </a:r>
            <a:r>
              <a:rPr lang="fr-FR" dirty="0"/>
              <a:t> ESA!</a:t>
            </a:r>
            <a:br>
              <a:rPr lang="fr-FR" dirty="0"/>
            </a:br>
            <a:r>
              <a:rPr lang="fr-FR" dirty="0" err="1"/>
              <a:t>Palju</a:t>
            </a:r>
            <a:r>
              <a:rPr lang="fr-FR" dirty="0"/>
              <a:t> </a:t>
            </a:r>
            <a:r>
              <a:rPr lang="fr-FR" dirty="0" err="1"/>
              <a:t>õnne</a:t>
            </a:r>
            <a:r>
              <a:rPr lang="fr-FR" dirty="0"/>
              <a:t> </a:t>
            </a:r>
            <a:r>
              <a:rPr lang="fr-FR" dirty="0" err="1"/>
              <a:t>sünnipäevaks</a:t>
            </a:r>
            <a:br>
              <a:rPr lang="fr-FR" dirty="0"/>
            </a:b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4294967295"/>
          </p:nvPr>
        </p:nvSpPr>
        <p:spPr>
          <a:xfrm>
            <a:off x="1660775" y="4534942"/>
            <a:ext cx="5518502" cy="865187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Catherine PIANA, </a:t>
            </a:r>
          </a:p>
          <a:p>
            <a:r>
              <a:rPr lang="fr-FR" dirty="0" err="1"/>
              <a:t>CoESS</a:t>
            </a:r>
            <a:r>
              <a:rPr lang="fr-FR" dirty="0"/>
              <a:t> </a:t>
            </a:r>
            <a:r>
              <a:rPr lang="fr-FR" dirty="0" err="1"/>
              <a:t>Director</a:t>
            </a:r>
            <a:r>
              <a:rPr lang="fr-FR" dirty="0"/>
              <a:t> General</a:t>
            </a:r>
          </a:p>
        </p:txBody>
      </p:sp>
      <p:pic>
        <p:nvPicPr>
          <p:cNvPr id="2" name="Video 1">
            <a:extLst>
              <a:ext uri="{FF2B5EF4-FFF2-40B4-BE49-F238E27FC236}">
                <a16:creationId xmlns:a16="http://schemas.microsoft.com/office/drawing/2014/main" id="{1E4B0EFD-3311-10CD-8CED-E91EFCEF1BA5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7488195" y="2154195"/>
            <a:ext cx="4621509" cy="46215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70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0"/>
    </mc:Choice>
    <mc:Fallback xmlns="">
      <p:transition spd="slow" advTm="6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4D8082311E62429A9E6A8DD4B24A54" ma:contentTypeVersion="17" ma:contentTypeDescription="Create a new document." ma:contentTypeScope="" ma:versionID="923f1c15dd66a948b0b65d02d6d83237">
  <xsd:schema xmlns:xsd="http://www.w3.org/2001/XMLSchema" xmlns:xs="http://www.w3.org/2001/XMLSchema" xmlns:p="http://schemas.microsoft.com/office/2006/metadata/properties" xmlns:ns2="a5037fa8-26f0-4c99-b6c8-2bdacdab1b9d" xmlns:ns3="f5899497-d697-4e67-82ad-bcd0c938cf3c" xmlns:ns4="0589b8ca-1b26-495c-beab-48d38d3c5cf7" targetNamespace="http://schemas.microsoft.com/office/2006/metadata/properties" ma:root="true" ma:fieldsID="3f80def603eade66ed25c0b07886ca7d" ns2:_="" ns3:_="" ns4:_="">
    <xsd:import namespace="a5037fa8-26f0-4c99-b6c8-2bdacdab1b9d"/>
    <xsd:import namespace="f5899497-d697-4e67-82ad-bcd0c938cf3c"/>
    <xsd:import namespace="0589b8ca-1b26-495c-beab-48d38d3c5cf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4:TaxCatchAll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37fa8-26f0-4c99-b6c8-2bdacdab1b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899497-d697-4e67-82ad-bcd0c938cf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46e54a5-381d-4848-a445-5b8799aff1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89b8ca-1b26-495c-beab-48d38d3c5cf7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0c052137-3ea8-4d3c-8148-b70b255694dd}" ma:internalName="TaxCatchAll" ma:showField="CatchAllData" ma:web="0589b8ca-1b26-495c-beab-48d38d3c5c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899497-d697-4e67-82ad-bcd0c938cf3c">
      <Terms xmlns="http://schemas.microsoft.com/office/infopath/2007/PartnerControls"/>
    </lcf76f155ced4ddcb4097134ff3c332f>
    <TaxCatchAll xmlns="0589b8ca-1b26-495c-beab-48d38d3c5cf7" xsi:nil="true"/>
  </documentManagement>
</p:properties>
</file>

<file path=customXml/itemProps1.xml><?xml version="1.0" encoding="utf-8"?>
<ds:datastoreItem xmlns:ds="http://schemas.openxmlformats.org/officeDocument/2006/customXml" ds:itemID="{69D89622-743C-4533-9C4C-03ED436387B6}"/>
</file>

<file path=customXml/itemProps2.xml><?xml version="1.0" encoding="utf-8"?>
<ds:datastoreItem xmlns:ds="http://schemas.openxmlformats.org/officeDocument/2006/customXml" ds:itemID="{54A1C9B7-CA7D-43A9-B14D-B65849DFC19C}"/>
</file>

<file path=customXml/itemProps3.xml><?xml version="1.0" encoding="utf-8"?>
<ds:datastoreItem xmlns:ds="http://schemas.openxmlformats.org/officeDocument/2006/customXml" ds:itemID="{61E2DFA5-C093-4A5C-89FB-6EF45BF4AB23}"/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21</TotalTime>
  <Words>16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Trebuchet MS</vt:lpstr>
      <vt:lpstr>Thème Office</vt:lpstr>
      <vt:lpstr> Happy Birthday ESA! Palju õnne sünnipäevaks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 1</dc:title>
  <dc:creator>Catherine Piana</dc:creator>
  <cp:lastModifiedBy>Andre Lilleleht</cp:lastModifiedBy>
  <cp:revision>3</cp:revision>
  <dcterms:created xsi:type="dcterms:W3CDTF">2023-11-22T14:04:57Z</dcterms:created>
  <dcterms:modified xsi:type="dcterms:W3CDTF">2023-11-27T11:24:14Z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0x0101004E4D8082311E62429A9E6A8DD4B24A54</vt:lpwstr>
  </property>
</Properties>
</file>